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>
      <p:cViewPr varScale="1">
        <p:scale>
          <a:sx n="101" d="100"/>
          <a:sy n="101" d="100"/>
        </p:scale>
        <p:origin x="90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2209800" cy="212400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Photo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838200"/>
            <a:ext cx="8763000" cy="5830952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rgbClr val="00B050"/>
                </a:solidFill>
              </a:rPr>
              <a:t>Areas of special interest</a:t>
            </a:r>
          </a:p>
          <a:p>
            <a:endParaRPr lang="en-US" sz="2200" b="1" dirty="0">
              <a:solidFill>
                <a:srgbClr val="00B050"/>
              </a:solidFill>
            </a:endParaRPr>
          </a:p>
          <a:p>
            <a:endParaRPr lang="en-US" sz="2200" b="1" dirty="0">
              <a:solidFill>
                <a:srgbClr val="00B050"/>
              </a:solidFill>
            </a:endParaRPr>
          </a:p>
          <a:p>
            <a:r>
              <a:rPr lang="en-US" sz="2200" b="1" dirty="0">
                <a:solidFill>
                  <a:srgbClr val="00B050"/>
                </a:solidFill>
              </a:rPr>
              <a:t>Publications &amp; Research</a:t>
            </a:r>
          </a:p>
          <a:p>
            <a:pPr>
              <a:buNone/>
            </a:pPr>
            <a:r>
              <a:rPr lang="en-US" sz="2200" b="1" dirty="0">
                <a:solidFill>
                  <a:srgbClr val="00B050"/>
                </a:solidFill>
              </a:rPr>
              <a:t>	</a:t>
            </a:r>
            <a:r>
              <a:rPr lang="en-US" sz="1800" dirty="0">
                <a:solidFill>
                  <a:srgbClr val="0070C0"/>
                </a:solidFill>
              </a:rPr>
              <a:t>National: 		</a:t>
            </a:r>
          </a:p>
          <a:p>
            <a:pPr>
              <a:buNone/>
            </a:pPr>
            <a:r>
              <a:rPr lang="en-US" sz="1800" dirty="0">
                <a:solidFill>
                  <a:srgbClr val="0070C0"/>
                </a:solidFill>
              </a:rPr>
              <a:t>	International: 		</a:t>
            </a:r>
          </a:p>
          <a:p>
            <a:pPr>
              <a:buNone/>
            </a:pPr>
            <a:r>
              <a:rPr lang="en-US" sz="1800" dirty="0">
                <a:solidFill>
                  <a:srgbClr val="0070C0"/>
                </a:solidFill>
              </a:rPr>
              <a:t>	Books:	 	</a:t>
            </a:r>
          </a:p>
          <a:p>
            <a:pPr>
              <a:buNone/>
            </a:pPr>
            <a:r>
              <a:rPr lang="en-US" sz="1800" dirty="0">
                <a:solidFill>
                  <a:srgbClr val="0070C0"/>
                </a:solidFill>
              </a:rPr>
              <a:t>	Chapters in Books: 	</a:t>
            </a:r>
          </a:p>
          <a:p>
            <a:pPr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r>
              <a:rPr lang="en-US" sz="2200" b="1" dirty="0">
                <a:solidFill>
                  <a:srgbClr val="00B050"/>
                </a:solidFill>
              </a:rPr>
              <a:t>Important Past Appointments</a:t>
            </a:r>
          </a:p>
          <a:p>
            <a:endParaRPr lang="en-US" sz="2200" b="1" dirty="0">
              <a:solidFill>
                <a:srgbClr val="00B050"/>
              </a:solidFill>
            </a:endParaRPr>
          </a:p>
          <a:p>
            <a:endParaRPr lang="en-US" sz="2200" b="1" dirty="0">
              <a:solidFill>
                <a:srgbClr val="00B050"/>
              </a:solidFill>
            </a:endParaRPr>
          </a:p>
          <a:p>
            <a:r>
              <a:rPr lang="en-US" sz="2200" b="1" dirty="0">
                <a:solidFill>
                  <a:srgbClr val="00B050"/>
                </a:solidFill>
              </a:rPr>
              <a:t>Awards/ Recognitions</a:t>
            </a:r>
          </a:p>
          <a:p>
            <a:pPr>
              <a:buNone/>
            </a:pPr>
            <a:r>
              <a:rPr lang="en-US" sz="1800" dirty="0"/>
              <a:t>	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191000"/>
            <a:ext cx="2667000" cy="247815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Appointment, Department, Institution</a:t>
            </a:r>
            <a:endParaRPr lang="en-U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3124200"/>
            <a:ext cx="2667000" cy="91440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Qualifications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2800" y="155426"/>
            <a:ext cx="4987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Designation/Rank, Name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Photo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</dc:title>
  <dc:creator>KMADHIKARI</dc:creator>
  <cp:lastModifiedBy>Srihari Iyer</cp:lastModifiedBy>
  <cp:revision>15</cp:revision>
  <dcterms:created xsi:type="dcterms:W3CDTF">2006-08-16T00:00:00Z</dcterms:created>
  <dcterms:modified xsi:type="dcterms:W3CDTF">2019-11-05T17:37:30Z</dcterms:modified>
</cp:coreProperties>
</file>